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32040513" cy="424799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014C"/>
    <a:srgbClr val="333F50"/>
    <a:srgbClr val="378501"/>
    <a:srgbClr val="1B014B"/>
    <a:srgbClr val="FFFFFF"/>
    <a:srgbClr val="117A02"/>
    <a:srgbClr val="1A1142"/>
    <a:srgbClr val="0A0034"/>
    <a:srgbClr val="055621"/>
    <a:srgbClr val="403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30" d="100"/>
          <a:sy n="30" d="100"/>
        </p:scale>
        <p:origin x="151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6952156"/>
            <a:ext cx="27234436" cy="14789303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22311791"/>
            <a:ext cx="24030385" cy="10256143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148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2261662"/>
            <a:ext cx="6908736" cy="35999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2261662"/>
            <a:ext cx="20325700" cy="35999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700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42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10590491"/>
            <a:ext cx="27634942" cy="17670461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28428121"/>
            <a:ext cx="27634942" cy="9292478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645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11308310"/>
            <a:ext cx="13617218" cy="2695311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11308310"/>
            <a:ext cx="13617218" cy="2695311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492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261671"/>
            <a:ext cx="27634942" cy="821082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10413482"/>
            <a:ext cx="13554637" cy="510348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5516968"/>
            <a:ext cx="13554637" cy="2282312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10413482"/>
            <a:ext cx="13621391" cy="5103486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5516968"/>
            <a:ext cx="13621391" cy="2282312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425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28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57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831994"/>
            <a:ext cx="10333899" cy="991198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6116330"/>
            <a:ext cx="16220510" cy="30188272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2743974"/>
            <a:ext cx="10333899" cy="23609788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52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831994"/>
            <a:ext cx="10333899" cy="991198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6116330"/>
            <a:ext cx="16220510" cy="30188272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2743974"/>
            <a:ext cx="10333899" cy="23609788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56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2261671"/>
            <a:ext cx="27634942" cy="82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11308310"/>
            <a:ext cx="27634942" cy="26953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39372595"/>
            <a:ext cx="720911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E4440-3E77-4645-8D5E-FCC524C4F3BB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39372595"/>
            <a:ext cx="10813673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39372595"/>
            <a:ext cx="720911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3901-C53D-481D-9FF3-6D9414483D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24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kdörtgen 15"/>
          <p:cNvSpPr/>
          <p:nvPr/>
        </p:nvSpPr>
        <p:spPr>
          <a:xfrm>
            <a:off x="742811" y="12017151"/>
            <a:ext cx="12552218" cy="6217274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Metin kutusu 19"/>
          <p:cNvSpPr txBox="1"/>
          <p:nvPr/>
        </p:nvSpPr>
        <p:spPr>
          <a:xfrm>
            <a:off x="864731" y="12958697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Çalışmanızın amacı, kapsamı, yöntem, temel bulgular ve sonuçlarını kısaca özetleyiniz</a:t>
            </a:r>
          </a:p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(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maks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 200-250 kelime).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864731" y="14421737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Summarize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purpose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scope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methods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main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findings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and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conclusion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of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your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study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</a:p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Briefly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(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max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 200-250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words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).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23" name="Dikdörtgen 22"/>
          <p:cNvSpPr/>
          <p:nvPr/>
        </p:nvSpPr>
        <p:spPr>
          <a:xfrm>
            <a:off x="754535" y="19827520"/>
            <a:ext cx="12552218" cy="9962272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754535" y="18465023"/>
            <a:ext cx="12552218" cy="13624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85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92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Metin kutusu 24"/>
          <p:cNvSpPr txBox="1"/>
          <p:nvPr/>
        </p:nvSpPr>
        <p:spPr>
          <a:xfrm>
            <a:off x="876455" y="18748766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>
                <a:solidFill>
                  <a:srgbClr val="FFFFFF"/>
                </a:solidFill>
                <a:latin typeface="Akrobat ExtraBold" panose="00000900000000000000" pitchFamily="2" charset="-94"/>
              </a:rPr>
              <a:t>GİRİŞ / INTRODUCTION</a:t>
            </a:r>
            <a:endParaRPr lang="tr-TR" sz="4800" dirty="0">
              <a:solidFill>
                <a:srgbClr val="FFFFFF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876455" y="21579929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Çalışmanızın konusunu, önemini ve amacını kısaca açıklayınız.</a:t>
            </a:r>
          </a:p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Literatürdeki mevcut durumdan kısaca bahsediniz.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876455" y="23042969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Briefly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explain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background,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importance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and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aim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of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your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study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</a:p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Briefly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mention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current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state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of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literature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33" name="Dikdörtgen 32"/>
          <p:cNvSpPr/>
          <p:nvPr/>
        </p:nvSpPr>
        <p:spPr>
          <a:xfrm>
            <a:off x="14100838" y="11399922"/>
            <a:ext cx="17298129" cy="15749050"/>
          </a:xfrm>
          <a:prstGeom prst="rect">
            <a:avLst/>
          </a:prstGeom>
          <a:noFill/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Metin kutusu 35"/>
          <p:cNvSpPr txBox="1"/>
          <p:nvPr/>
        </p:nvSpPr>
        <p:spPr>
          <a:xfrm>
            <a:off x="14295803" y="15323149"/>
            <a:ext cx="16815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Çalışmanızdan elde ettiğiniz bulguları tablo, grafik şekil ve fotoğraflarla sununuz. Şekil ve tabloların açıklamalarını eklemeyi unutmayınız.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14295804" y="16786189"/>
            <a:ext cx="16815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Present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results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of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your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study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study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with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tables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graphs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figures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and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photographs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 Do not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forget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to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add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explanations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for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figures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and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tables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38" name="Dikdörtgen 37"/>
          <p:cNvSpPr/>
          <p:nvPr/>
        </p:nvSpPr>
        <p:spPr>
          <a:xfrm flipV="1">
            <a:off x="14663548" y="22052657"/>
            <a:ext cx="7916008" cy="4669463"/>
          </a:xfrm>
          <a:prstGeom prst="rect">
            <a:avLst/>
          </a:prstGeom>
          <a:noFill/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Dikdörtgen 38"/>
          <p:cNvSpPr/>
          <p:nvPr/>
        </p:nvSpPr>
        <p:spPr>
          <a:xfrm flipV="1">
            <a:off x="22998656" y="22052657"/>
            <a:ext cx="7916008" cy="4669463"/>
          </a:xfrm>
          <a:prstGeom prst="rect">
            <a:avLst/>
          </a:prstGeom>
          <a:noFill/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Metin kutusu 41"/>
          <p:cNvSpPr txBox="1"/>
          <p:nvPr/>
        </p:nvSpPr>
        <p:spPr>
          <a:xfrm>
            <a:off x="16133868" y="23647180"/>
            <a:ext cx="5013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24504145" y="23647180"/>
            <a:ext cx="5013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47" name="Dikdörtgen 46"/>
          <p:cNvSpPr/>
          <p:nvPr/>
        </p:nvSpPr>
        <p:spPr>
          <a:xfrm>
            <a:off x="14100838" y="28729170"/>
            <a:ext cx="17298129" cy="4188539"/>
          </a:xfrm>
          <a:prstGeom prst="rect">
            <a:avLst/>
          </a:prstGeom>
          <a:noFill/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Dikdörtgen 47"/>
          <p:cNvSpPr/>
          <p:nvPr/>
        </p:nvSpPr>
        <p:spPr>
          <a:xfrm>
            <a:off x="14100838" y="27466433"/>
            <a:ext cx="17298129" cy="136249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1B014B">
                  <a:tint val="44500"/>
                  <a:satMod val="160000"/>
                </a:srgbClr>
              </a:gs>
              <a:gs pos="100000">
                <a:srgbClr val="1B014B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Metin kutusu 48"/>
          <p:cNvSpPr txBox="1"/>
          <p:nvPr/>
        </p:nvSpPr>
        <p:spPr>
          <a:xfrm>
            <a:off x="14389596" y="27750176"/>
            <a:ext cx="16721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>
                <a:solidFill>
                  <a:srgbClr val="FFFFFF"/>
                </a:solidFill>
                <a:latin typeface="Akrobat ExtraBold" panose="00000900000000000000" pitchFamily="2" charset="-94"/>
              </a:rPr>
              <a:t>SONUÇ VE TARTIŞMA / CONCLUSION AND DISCUSSION</a:t>
            </a:r>
            <a:endParaRPr lang="tr-TR" sz="4800" dirty="0">
              <a:solidFill>
                <a:srgbClr val="FFFFFF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14295804" y="30497704"/>
            <a:ext cx="16926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Bulgularınızı kısaca yorumlayınız. Çalışmanızın sonuçlarını ve literatüre katkısını belirtiniz.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14295804" y="31960744"/>
            <a:ext cx="16926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Briefly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interpret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your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findings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State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conclusion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of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your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study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and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it is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contribution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on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literature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2" name="Dikdörtgen 51"/>
          <p:cNvSpPr/>
          <p:nvPr/>
        </p:nvSpPr>
        <p:spPr>
          <a:xfrm>
            <a:off x="14100838" y="33301171"/>
            <a:ext cx="17298129" cy="3274829"/>
          </a:xfrm>
          <a:prstGeom prst="rect">
            <a:avLst/>
          </a:prstGeom>
          <a:noFill/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Dikdörtgen 52"/>
          <p:cNvSpPr/>
          <p:nvPr/>
        </p:nvSpPr>
        <p:spPr>
          <a:xfrm>
            <a:off x="14100838" y="33301171"/>
            <a:ext cx="17298129" cy="136249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1B014B">
                  <a:tint val="44500"/>
                  <a:satMod val="160000"/>
                </a:srgbClr>
              </a:gs>
              <a:gs pos="100000">
                <a:srgbClr val="1B014B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Metin kutusu 53"/>
          <p:cNvSpPr txBox="1"/>
          <p:nvPr/>
        </p:nvSpPr>
        <p:spPr>
          <a:xfrm>
            <a:off x="14389596" y="33584914"/>
            <a:ext cx="16721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>
                <a:solidFill>
                  <a:srgbClr val="FFFFFF"/>
                </a:solidFill>
                <a:latin typeface="Akrobat ExtraBold" panose="00000900000000000000" pitchFamily="2" charset="-94"/>
              </a:rPr>
              <a:t>KAYNAKLAR/ REFERENCES</a:t>
            </a:r>
            <a:endParaRPr lang="tr-TR" sz="4800" dirty="0">
              <a:solidFill>
                <a:srgbClr val="FFFFFF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5" name="Metin kutusu 54"/>
          <p:cNvSpPr txBox="1"/>
          <p:nvPr/>
        </p:nvSpPr>
        <p:spPr>
          <a:xfrm>
            <a:off x="14295804" y="35031604"/>
            <a:ext cx="16908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Çalışmanızda yararlandığınız kaynakları belirtiniz.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6" name="Metin kutusu 55"/>
          <p:cNvSpPr txBox="1"/>
          <p:nvPr/>
        </p:nvSpPr>
        <p:spPr>
          <a:xfrm>
            <a:off x="14295804" y="35865994"/>
            <a:ext cx="16908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List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references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used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in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your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study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67" name="Dikdörtgen 66"/>
          <p:cNvSpPr/>
          <p:nvPr/>
        </p:nvSpPr>
        <p:spPr>
          <a:xfrm flipV="1">
            <a:off x="1026383" y="25139167"/>
            <a:ext cx="5918114" cy="4393689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8" name="Dikdörtgen 67"/>
          <p:cNvSpPr/>
          <p:nvPr/>
        </p:nvSpPr>
        <p:spPr>
          <a:xfrm flipV="1">
            <a:off x="7216346" y="25139167"/>
            <a:ext cx="5807676" cy="4393689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Metin kutusu 68"/>
          <p:cNvSpPr txBox="1"/>
          <p:nvPr/>
        </p:nvSpPr>
        <p:spPr>
          <a:xfrm>
            <a:off x="1627035" y="26779556"/>
            <a:ext cx="5013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70" name="Metin kutusu 69"/>
          <p:cNvSpPr txBox="1"/>
          <p:nvPr/>
        </p:nvSpPr>
        <p:spPr>
          <a:xfrm>
            <a:off x="7706560" y="26779556"/>
            <a:ext cx="5013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Şekil, Grafik,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Fotograf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Alanı</a:t>
            </a:r>
          </a:p>
          <a:p>
            <a:pPr algn="ctr"/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  <a:p>
            <a:pPr algn="ctr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Figure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,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Photograph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Area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pic>
        <p:nvPicPr>
          <p:cNvPr id="72" name="Resim 7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89" b="41752"/>
          <a:stretch/>
        </p:blipFill>
        <p:spPr>
          <a:xfrm>
            <a:off x="0" y="36704410"/>
            <a:ext cx="32026590" cy="5755343"/>
          </a:xfrm>
          <a:prstGeom prst="rect">
            <a:avLst/>
          </a:prstGeom>
        </p:spPr>
      </p:pic>
      <p:sp>
        <p:nvSpPr>
          <p:cNvPr id="28" name="Dikdörtgen 27"/>
          <p:cNvSpPr/>
          <p:nvPr/>
        </p:nvSpPr>
        <p:spPr>
          <a:xfrm>
            <a:off x="742811" y="31376149"/>
            <a:ext cx="12552218" cy="6892344"/>
          </a:xfrm>
          <a:prstGeom prst="rect">
            <a:avLst/>
          </a:prstGeom>
          <a:noFill/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Dikdörtgen 28"/>
          <p:cNvSpPr/>
          <p:nvPr/>
        </p:nvSpPr>
        <p:spPr>
          <a:xfrm>
            <a:off x="742811" y="30030811"/>
            <a:ext cx="12552218" cy="13624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85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92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Metin kutusu 29"/>
          <p:cNvSpPr txBox="1"/>
          <p:nvPr/>
        </p:nvSpPr>
        <p:spPr>
          <a:xfrm>
            <a:off x="864731" y="30314554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>
                <a:solidFill>
                  <a:srgbClr val="FFFFFF"/>
                </a:solidFill>
                <a:latin typeface="Akrobat ExtraBold" panose="00000900000000000000" pitchFamily="2" charset="-94"/>
              </a:rPr>
              <a:t>MATERYAL-METOT/ MATERIAL-METHOD</a:t>
            </a:r>
            <a:endParaRPr lang="tr-TR" sz="4800" dirty="0">
              <a:solidFill>
                <a:srgbClr val="FFFFFF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7" name="Metin kutusu 56"/>
          <p:cNvSpPr txBox="1"/>
          <p:nvPr/>
        </p:nvSpPr>
        <p:spPr>
          <a:xfrm>
            <a:off x="864731" y="17216738"/>
            <a:ext cx="12259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Anahtar Kelimeler	: 5-6 anahtar kelime yazınız.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8" name="Metin kutusu 57"/>
          <p:cNvSpPr txBox="1"/>
          <p:nvPr/>
        </p:nvSpPr>
        <p:spPr>
          <a:xfrm>
            <a:off x="864731" y="17711008"/>
            <a:ext cx="12259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Keywords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	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: Write 5-6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keywords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59" name="Metin kutusu 58"/>
          <p:cNvSpPr txBox="1"/>
          <p:nvPr/>
        </p:nvSpPr>
        <p:spPr>
          <a:xfrm>
            <a:off x="876455" y="32552729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Çalışmanızında kullandığınız materyaller ve metotları kısaca açıklayınız.</a:t>
            </a:r>
          </a:p>
          <a:p>
            <a:pPr algn="just"/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Literatürdeki mevcut durumdan kısaca bahsediniz.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60" name="Metin kutusu 59"/>
          <p:cNvSpPr txBox="1"/>
          <p:nvPr/>
        </p:nvSpPr>
        <p:spPr>
          <a:xfrm>
            <a:off x="876455" y="34015769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Briefly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describe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materials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and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methods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used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in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your</a:t>
            </a:r>
            <a:r>
              <a:rPr lang="tr-TR" sz="2400" dirty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>
                <a:solidFill>
                  <a:srgbClr val="1B014C"/>
                </a:solidFill>
                <a:latin typeface="Akrobat ExtraBold" panose="00000900000000000000" pitchFamily="2" charset="-94"/>
              </a:rPr>
              <a:t>study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</a:p>
          <a:p>
            <a:pPr algn="just"/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Briefly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mention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current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state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of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the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 </a:t>
            </a:r>
            <a:r>
              <a:rPr lang="tr-TR" sz="2400" dirty="0" err="1" smtClean="0">
                <a:solidFill>
                  <a:srgbClr val="1B014C"/>
                </a:solidFill>
                <a:latin typeface="Akrobat ExtraBold" panose="00000900000000000000" pitchFamily="2" charset="-94"/>
              </a:rPr>
              <a:t>literature</a:t>
            </a:r>
            <a:r>
              <a:rPr lang="tr-TR" sz="2400" dirty="0" smtClean="0">
                <a:solidFill>
                  <a:srgbClr val="1B014C"/>
                </a:solidFill>
                <a:latin typeface="Akrobat ExtraBold" panose="00000900000000000000" pitchFamily="2" charset="-94"/>
              </a:rPr>
              <a:t>.</a:t>
            </a:r>
            <a:endParaRPr lang="tr-TR" sz="2400" dirty="0">
              <a:solidFill>
                <a:srgbClr val="1B014C"/>
              </a:solidFill>
              <a:latin typeface="Akrobat ExtraBold" panose="00000900000000000000" pitchFamily="2" charset="-94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370" y="0"/>
            <a:ext cx="32064960" cy="10690860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742811" y="10655181"/>
            <a:ext cx="12552218" cy="136249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85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92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rgbClr val="3785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864731" y="10938924"/>
            <a:ext cx="12259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>
                <a:solidFill>
                  <a:srgbClr val="FFFFFF"/>
                </a:solidFill>
                <a:latin typeface="Akrobat ExtraBold" panose="00000900000000000000" pitchFamily="2" charset="-94"/>
              </a:rPr>
              <a:t>ÖZET / ABSTRACT</a:t>
            </a:r>
            <a:endParaRPr lang="tr-TR" sz="4800" dirty="0">
              <a:solidFill>
                <a:srgbClr val="FFFFFF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34" name="Dikdörtgen 33"/>
          <p:cNvSpPr/>
          <p:nvPr/>
        </p:nvSpPr>
        <p:spPr>
          <a:xfrm>
            <a:off x="14100838" y="10686810"/>
            <a:ext cx="17298129" cy="1362496"/>
          </a:xfrm>
          <a:prstGeom prst="rect">
            <a:avLst/>
          </a:prstGeom>
          <a:gradFill flip="none" rotWithShape="1">
            <a:gsLst>
              <a:gs pos="16000">
                <a:schemeClr val="tx2">
                  <a:lumMod val="75000"/>
                </a:schemeClr>
              </a:gs>
              <a:gs pos="50000">
                <a:srgbClr val="1B014B">
                  <a:tint val="44500"/>
                  <a:satMod val="160000"/>
                </a:srgbClr>
              </a:gs>
              <a:gs pos="100000">
                <a:srgbClr val="1B014B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333F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Metin kutusu 34"/>
          <p:cNvSpPr txBox="1"/>
          <p:nvPr/>
        </p:nvSpPr>
        <p:spPr>
          <a:xfrm>
            <a:off x="14389596" y="10970553"/>
            <a:ext cx="16721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 smtClean="0">
                <a:solidFill>
                  <a:srgbClr val="FFFFFF"/>
                </a:solidFill>
                <a:latin typeface="Akrobat ExtraBold" panose="00000900000000000000" pitchFamily="2" charset="-94"/>
              </a:rPr>
              <a:t>BULGULAR / RESULTS</a:t>
            </a:r>
            <a:endParaRPr lang="tr-TR" sz="4800" dirty="0">
              <a:solidFill>
                <a:srgbClr val="FFFFFF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6189768" y="3313507"/>
            <a:ext cx="1988819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dirty="0" smtClean="0">
                <a:solidFill>
                  <a:srgbClr val="0A0034"/>
                </a:solidFill>
                <a:latin typeface="Akrobat ExtraBold" panose="00000900000000000000" pitchFamily="2" charset="-94"/>
              </a:rPr>
              <a:t>POSTER BAŞLIĞI</a:t>
            </a:r>
          </a:p>
          <a:p>
            <a:pPr algn="ctr"/>
            <a:r>
              <a:rPr lang="tr-TR" sz="4500" dirty="0" smtClean="0">
                <a:solidFill>
                  <a:srgbClr val="055621"/>
                </a:solidFill>
                <a:latin typeface="Akrobat ExtraBold" panose="00000900000000000000" pitchFamily="2" charset="-94"/>
              </a:rPr>
              <a:t>POSTER TITLE</a:t>
            </a:r>
            <a:endParaRPr lang="tr-TR" sz="4500" dirty="0">
              <a:solidFill>
                <a:srgbClr val="055621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9580439" y="5405045"/>
            <a:ext cx="12967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dirty="0" smtClean="0">
                <a:solidFill>
                  <a:srgbClr val="0A0034"/>
                </a:solidFill>
                <a:latin typeface="Akrobat ExtraBold" panose="00000900000000000000" pitchFamily="2" charset="-94"/>
              </a:rPr>
              <a:t>Yazar Adı SOYADI</a:t>
            </a:r>
            <a:r>
              <a:rPr lang="tr-TR" sz="4800" baseline="30000" dirty="0" smtClean="0">
                <a:solidFill>
                  <a:srgbClr val="0A0034"/>
                </a:solidFill>
                <a:latin typeface="Akrobat ExtraBold" panose="00000900000000000000" pitchFamily="2" charset="-94"/>
              </a:rPr>
              <a:t>1</a:t>
            </a:r>
            <a:r>
              <a:rPr lang="tr-TR" sz="4800" dirty="0" smtClean="0">
                <a:solidFill>
                  <a:srgbClr val="0A0034"/>
                </a:solidFill>
                <a:latin typeface="Akrobat ExtraBold" panose="00000900000000000000" pitchFamily="2" charset="-94"/>
              </a:rPr>
              <a:t>, Yazar Adı SOYADI</a:t>
            </a:r>
            <a:r>
              <a:rPr lang="tr-TR" sz="4800" baseline="30000" dirty="0" smtClean="0">
                <a:solidFill>
                  <a:srgbClr val="0A0034"/>
                </a:solidFill>
                <a:latin typeface="Akrobat ExtraBold" panose="00000900000000000000" pitchFamily="2" charset="-94"/>
              </a:rPr>
              <a:t>2</a:t>
            </a:r>
            <a:r>
              <a:rPr lang="tr-TR" sz="4800" dirty="0" smtClean="0">
                <a:solidFill>
                  <a:srgbClr val="0A0034"/>
                </a:solidFill>
                <a:latin typeface="Akrobat ExtraBold" panose="00000900000000000000" pitchFamily="2" charset="-94"/>
              </a:rPr>
              <a:t>, Yazar Adı SOYADI</a:t>
            </a:r>
            <a:r>
              <a:rPr lang="tr-TR" sz="4800" baseline="30000" dirty="0" smtClean="0">
                <a:solidFill>
                  <a:srgbClr val="0A0034"/>
                </a:solidFill>
                <a:latin typeface="Akrobat ExtraBold" panose="00000900000000000000" pitchFamily="2" charset="-94"/>
              </a:rPr>
              <a:t>3</a:t>
            </a:r>
            <a:endParaRPr lang="tr-TR" sz="4800" baseline="30000" dirty="0">
              <a:solidFill>
                <a:srgbClr val="0A0034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1515852" y="6427829"/>
            <a:ext cx="8829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aseline="30000" dirty="0" smtClean="0">
                <a:solidFill>
                  <a:srgbClr val="1A1142"/>
                </a:solidFill>
                <a:latin typeface="Akrobat ExtraBold" panose="00000900000000000000" pitchFamily="2" charset="-94"/>
              </a:rPr>
              <a:t>1</a:t>
            </a:r>
            <a:r>
              <a:rPr lang="tr-TR" sz="3200" dirty="0" smtClean="0">
                <a:solidFill>
                  <a:srgbClr val="1A1142"/>
                </a:solidFill>
                <a:latin typeface="Akrobat ExtraBold" panose="00000900000000000000" pitchFamily="2" charset="-94"/>
              </a:rPr>
              <a:t> Kurum Adı, Enstitü /Fakülte, Üniversite, Şehir, TÜRKİYE</a:t>
            </a:r>
            <a:endParaRPr lang="tr-TR" sz="3200" baseline="30000" dirty="0">
              <a:solidFill>
                <a:srgbClr val="1A1142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1515852" y="6983001"/>
            <a:ext cx="8829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aseline="30000" dirty="0" smtClean="0">
                <a:solidFill>
                  <a:srgbClr val="1A1142"/>
                </a:solidFill>
                <a:latin typeface="Akrobat ExtraBold" panose="00000900000000000000" pitchFamily="2" charset="-94"/>
              </a:rPr>
              <a:t>2</a:t>
            </a:r>
            <a:r>
              <a:rPr lang="tr-TR" sz="3200" dirty="0" smtClean="0">
                <a:solidFill>
                  <a:srgbClr val="1A1142"/>
                </a:solidFill>
                <a:latin typeface="Akrobat ExtraBold" panose="00000900000000000000" pitchFamily="2" charset="-94"/>
              </a:rPr>
              <a:t> Kurum Adı, Enstitü /Fakülte, Üniversite, Şehir, TÜRKİYE</a:t>
            </a:r>
            <a:endParaRPr lang="tr-TR" sz="3200" baseline="30000" dirty="0">
              <a:solidFill>
                <a:srgbClr val="1A1142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1515852" y="7564299"/>
            <a:ext cx="88296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aseline="30000" dirty="0" smtClean="0">
                <a:solidFill>
                  <a:srgbClr val="1A1142"/>
                </a:solidFill>
                <a:latin typeface="Akrobat ExtraBold" panose="00000900000000000000" pitchFamily="2" charset="-94"/>
              </a:rPr>
              <a:t>3</a:t>
            </a:r>
            <a:r>
              <a:rPr lang="tr-TR" sz="3200" dirty="0" smtClean="0">
                <a:solidFill>
                  <a:srgbClr val="1A1142"/>
                </a:solidFill>
                <a:latin typeface="Akrobat ExtraBold" panose="00000900000000000000" pitchFamily="2" charset="-94"/>
              </a:rPr>
              <a:t> Kurum Adı, Enstitü /Fakülte, Üniversite, Şehir, TÜRKİYE</a:t>
            </a:r>
            <a:endParaRPr lang="tr-TR" sz="3200" baseline="30000" dirty="0">
              <a:solidFill>
                <a:srgbClr val="1A1142"/>
              </a:solidFill>
              <a:latin typeface="Akrobat ExtraBold" panose="00000900000000000000" pitchFamily="2" charset="-94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10917075" y="8259675"/>
            <a:ext cx="101200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aseline="30000" dirty="0" smtClean="0">
                <a:solidFill>
                  <a:srgbClr val="117A02"/>
                </a:solidFill>
                <a:latin typeface="Akrobat ExtraBold" panose="00000900000000000000" pitchFamily="2" charset="-94"/>
              </a:rPr>
              <a:t>.</a:t>
            </a:r>
            <a:r>
              <a:rPr lang="tr-TR" sz="3200" dirty="0" smtClean="0">
                <a:solidFill>
                  <a:srgbClr val="117A02"/>
                </a:solidFill>
                <a:latin typeface="Akrobat ExtraBold" panose="00000900000000000000" pitchFamily="2" charset="-94"/>
              </a:rPr>
              <a:t> Sorumlu Yazar / </a:t>
            </a:r>
            <a:r>
              <a:rPr lang="tr-TR" sz="3200" dirty="0" err="1" smtClean="0">
                <a:solidFill>
                  <a:srgbClr val="117A02"/>
                </a:solidFill>
                <a:latin typeface="Akrobat ExtraBold" panose="00000900000000000000" pitchFamily="2" charset="-94"/>
              </a:rPr>
              <a:t>Corresponding</a:t>
            </a:r>
            <a:r>
              <a:rPr lang="tr-TR" sz="3200" dirty="0" smtClean="0">
                <a:solidFill>
                  <a:srgbClr val="117A02"/>
                </a:solidFill>
                <a:latin typeface="Akrobat ExtraBold" panose="00000900000000000000" pitchFamily="2" charset="-94"/>
              </a:rPr>
              <a:t> Author : </a:t>
            </a:r>
            <a:r>
              <a:rPr lang="tr-TR" sz="3200" dirty="0" err="1" smtClean="0">
                <a:solidFill>
                  <a:srgbClr val="1A1142"/>
                </a:solidFill>
                <a:latin typeface="Akrobat ExtraBold" panose="00000900000000000000" pitchFamily="2" charset="-94"/>
              </a:rPr>
              <a:t>e-posta@ornek.aaa.aa</a:t>
            </a:r>
            <a:endParaRPr lang="tr-TR" sz="3200" baseline="30000" dirty="0">
              <a:solidFill>
                <a:srgbClr val="1A1142"/>
              </a:solidFill>
              <a:latin typeface="Akrobat ExtraBold" panose="000009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963518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4630</TotalTime>
  <Words>335</Words>
  <Application>Microsoft Office PowerPoint</Application>
  <PresentationFormat>Özel</PresentationFormat>
  <Paragraphs>45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Akrobat ExtraBold</vt:lpstr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Gürkan Güvenç AVCI</dc:creator>
  <cp:lastModifiedBy>Casper</cp:lastModifiedBy>
  <cp:revision>23</cp:revision>
  <dcterms:created xsi:type="dcterms:W3CDTF">2026-06-09T08:02:15Z</dcterms:created>
  <dcterms:modified xsi:type="dcterms:W3CDTF">2026-07-06T06:00:47Z</dcterms:modified>
</cp:coreProperties>
</file>